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682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833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25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32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216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100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441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467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49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56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7A184-48D0-43C1-A921-842820F431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68736-3519-4556-97D9-9968C7A04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94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54" y="-44728"/>
            <a:ext cx="12148457" cy="674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60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4" y="191860"/>
            <a:ext cx="12204792" cy="669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829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14" y="106407"/>
            <a:ext cx="11734529" cy="660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652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Bev Williams</dc:creator>
  <cp:lastModifiedBy>Bev Williams</cp:lastModifiedBy>
  <cp:revision>2</cp:revision>
  <dcterms:created xsi:type="dcterms:W3CDTF">2020-12-15T11:34:12Z</dcterms:created>
  <dcterms:modified xsi:type="dcterms:W3CDTF">2020-12-15T11:35:58Z</dcterms:modified>
</cp:coreProperties>
</file>